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29962" y="572005"/>
            <a:ext cx="210826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الرابع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269807" y="3791806"/>
            <a:ext cx="182133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اضع ورقة 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8649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353218" cy="90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419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864419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1759961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يُعد السيرة الذاتية للتقدم لوظيفة أو مقابلة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يبحث عن فرص وظيفية مختلفة في سوق العمل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السيرة الذاتية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9" name="Picture 2" descr="ورقة عمل في السيرة الذاتية والغيرية worksheet">
            <a:extLst>
              <a:ext uri="{FF2B5EF4-FFF2-40B4-BE49-F238E27FC236}">
                <a16:creationId xmlns:a16="http://schemas.microsoft.com/office/drawing/2014/main" id="{78CD696C-8D7D-4F36-B895-1608C67B5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952" y="2415209"/>
            <a:ext cx="4769963" cy="424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15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32</Words>
  <Application>Microsoft Office PowerPoint</Application>
  <PresentationFormat>شاشة عريضة</PresentationFormat>
  <Paragraphs>10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Semilight</vt:lpstr>
      <vt:lpstr>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11</cp:revision>
  <dcterms:created xsi:type="dcterms:W3CDTF">2023-06-12T14:15:26Z</dcterms:created>
  <dcterms:modified xsi:type="dcterms:W3CDTF">2024-01-09T06:40:54Z</dcterms:modified>
</cp:coreProperties>
</file>